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8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디자인, 임프레스, 공동 작업" id="{B9B51309-D148-4332-87C2-07BE32FBCA3B}">
          <p14:sldIdLst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</p14:sldIdLst>
        </p14:section>
        <p14:section name="자세한 정보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Tester ko-KR" initials="Tk" lastIdx="1" clrIdx="2">
    <p:extLst>
      <p:ext uri="{19B8F6BF-5375-455C-9EA6-DF929625EA0E}">
        <p15:presenceInfo xmlns:p15="http://schemas.microsoft.com/office/powerpoint/2012/main" userId="Tester ko-K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>
        <p:scale>
          <a:sx n="125" d="100"/>
          <a:sy n="125" d="100"/>
        </p:scale>
        <p:origin x="-24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4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custSel modSld modMainMaster modSection modNotesMaster modHandout">
      <pc:chgData name="Fake Test User" userId="SID-0" providerId="Test" clId="FakeClientId" dt="2019-09-23T03:12:45.472" v="109" actId="2711"/>
      <pc:docMkLst>
        <pc:docMk/>
      </pc:docMkLst>
      <pc:sldChg chg="modSp mod modNotes">
        <pc:chgData name="Fake Test User" userId="SID-0" providerId="Test" clId="FakeClientId" dt="2019-08-14T06:16:20.358" v="91"/>
        <pc:sldMkLst>
          <pc:docMk/>
          <pc:sldMk cId="2471807738" sldId="256"/>
        </pc:sldMkLst>
        <pc:spChg chg="mod">
          <ac:chgData name="Fake Test User" userId="SID-0" providerId="Test" clId="FakeClientId" dt="2019-08-09T06:23:04.735" v="33" actId="790"/>
          <ac:spMkLst>
            <pc:docMk/>
            <pc:sldMk cId="2471807738" sldId="256"/>
            <ac:spMk id="2" creationId="{00000000-0000-0000-0000-000000000000}"/>
          </ac:spMkLst>
        </pc:spChg>
        <pc:spChg chg="mod">
          <ac:chgData name="Fake Test User" userId="SID-0" providerId="Test" clId="FakeClientId" dt="2019-08-09T06:23:04.735" v="33" actId="790"/>
          <ac:spMkLst>
            <pc:docMk/>
            <pc:sldMk cId="2471807738" sldId="256"/>
            <ac:spMk id="3" creationId="{00000000-0000-0000-0000-000000000000}"/>
          </ac:spMkLst>
        </pc:spChg>
      </pc:sldChg>
      <pc:sldChg chg="modSp mod modNotes">
        <pc:chgData name="Fake Test User" userId="SID-0" providerId="Test" clId="FakeClientId" dt="2019-09-23T03:11:03.183" v="103" actId="2711"/>
        <pc:sldMkLst>
          <pc:docMk/>
          <pc:sldMk cId="1328676004" sldId="257"/>
        </pc:sldMkLst>
        <pc:spChg chg="mod">
          <ac:chgData name="Fake Test User" userId="SID-0" providerId="Test" clId="FakeClientId" dt="2019-09-23T03:11:03.183" v="103" actId="2711"/>
          <ac:spMkLst>
            <pc:docMk/>
            <pc:sldMk cId="1328676004" sldId="257"/>
            <ac:spMk id="2" creationId="{00000000-0000-0000-0000-000000000000}"/>
          </ac:spMkLst>
        </pc:spChg>
        <pc:spChg chg="mod">
          <ac:chgData name="Fake Test User" userId="SID-0" providerId="Test" clId="FakeClientId" dt="2019-09-23T03:10:57.120" v="102" actId="2711"/>
          <ac:spMkLst>
            <pc:docMk/>
            <pc:sldMk cId="1328676004" sldId="257"/>
            <ac:spMk id="3" creationId="{00000000-0000-0000-0000-000000000000}"/>
          </ac:spMkLst>
        </pc:spChg>
        <pc:picChg chg="mod">
          <ac:chgData name="Fake Test User" userId="SID-0" providerId="Test" clId="FakeClientId" dt="2019-08-09T06:32:16.297" v="80" actId="1036"/>
          <ac:picMkLst>
            <pc:docMk/>
            <pc:sldMk cId="1328676004" sldId="257"/>
            <ac:picMk id="6" creationId="{00000000-0000-0000-0000-000000000000}"/>
          </ac:picMkLst>
        </pc:picChg>
        <pc:picChg chg="mod">
          <ac:chgData name="Fake Test User" userId="SID-0" providerId="Test" clId="FakeClientId" dt="2019-08-09T06:27:53.718" v="38" actId="14826"/>
          <ac:picMkLst>
            <pc:docMk/>
            <pc:sldMk cId="1328676004" sldId="257"/>
            <ac:picMk id="7" creationId="{00000000-0000-0000-0000-000000000000}"/>
          </ac:picMkLst>
        </pc:picChg>
        <pc:picChg chg="mod">
          <ac:chgData name="Fake Test User" userId="SID-0" providerId="Test" clId="FakeClientId" dt="2019-08-09T06:32:18.156" v="81" actId="1035"/>
          <ac:picMkLst>
            <pc:docMk/>
            <pc:sldMk cId="1328676004" sldId="257"/>
            <ac:picMk id="9" creationId="{00000000-0000-0000-0000-000000000000}"/>
          </ac:picMkLst>
        </pc:picChg>
        <pc:picChg chg="mod">
          <ac:chgData name="Fake Test User" userId="SID-0" providerId="Test" clId="FakeClientId" dt="2019-08-09T06:28:10.702" v="39" actId="14826"/>
          <ac:picMkLst>
            <pc:docMk/>
            <pc:sldMk cId="1328676004" sldId="257"/>
            <ac:picMk id="11" creationId="{00000000-0000-0000-0000-000000000000}"/>
          </ac:picMkLst>
        </pc:picChg>
      </pc:sldChg>
      <pc:sldChg chg="modSp mod modNotes">
        <pc:chgData name="Fake Test User" userId="SID-0" providerId="Test" clId="FakeClientId" dt="2019-09-23T03:10:21.872" v="98" actId="2711"/>
        <pc:sldMkLst>
          <pc:docMk/>
          <pc:sldMk cId="2090733893" sldId="262"/>
        </pc:sldMkLst>
        <pc:spChg chg="mod">
          <ac:chgData name="Fake Test User" userId="SID-0" providerId="Test" clId="FakeClientId" dt="2019-09-23T03:10:21.872" v="98" actId="2711"/>
          <ac:spMkLst>
            <pc:docMk/>
            <pc:sldMk cId="2090733893" sldId="262"/>
            <ac:spMk id="2" creationId="{00000000-0000-0000-0000-000000000000}"/>
          </ac:spMkLst>
        </pc:spChg>
        <pc:spChg chg="mod">
          <ac:chgData name="Fake Test User" userId="SID-0" providerId="Test" clId="FakeClientId" dt="2019-09-23T03:10:16.232" v="97" actId="2711"/>
          <ac:spMkLst>
            <pc:docMk/>
            <pc:sldMk cId="2090733893" sldId="262"/>
            <ac:spMk id="3" creationId="{00000000-0000-0000-0000-000000000000}"/>
          </ac:spMkLst>
        </pc:spChg>
        <pc:picChg chg="mod">
          <ac:chgData name="Fake Test User" userId="SID-0" providerId="Test" clId="FakeClientId" dt="2019-08-09T06:24:34.324" v="35" actId="14826"/>
          <ac:picMkLst>
            <pc:docMk/>
            <pc:sldMk cId="2090733893" sldId="262"/>
            <ac:picMk id="4" creationId="{00000000-0000-0000-0000-000000000000}"/>
          </ac:picMkLst>
        </pc:picChg>
        <pc:picChg chg="mod">
          <ac:chgData name="Fake Test User" userId="SID-0" providerId="Test" clId="FakeClientId" dt="2019-08-09T06:25:14.978" v="37" actId="14826"/>
          <ac:picMkLst>
            <pc:docMk/>
            <pc:sldMk cId="2090733893" sldId="262"/>
            <ac:picMk id="5" creationId="{00000000-0000-0000-0000-000000000000}"/>
          </ac:picMkLst>
        </pc:picChg>
        <pc:picChg chg="mod">
          <ac:chgData name="Fake Test User" userId="SID-0" providerId="Test" clId="FakeClientId" dt="2019-08-09T06:24:15.168" v="34" actId="14826"/>
          <ac:picMkLst>
            <pc:docMk/>
            <pc:sldMk cId="2090733893" sldId="262"/>
            <ac:picMk id="6" creationId="{00000000-0000-0000-0000-000000000000}"/>
          </ac:picMkLst>
        </pc:picChg>
      </pc:sldChg>
      <pc:sldChg chg="modSp mod modNotes">
        <pc:chgData name="Fake Test User" userId="SID-0" providerId="Test" clId="FakeClientId" dt="2019-09-23T03:12:45.472" v="109" actId="2711"/>
        <pc:sldMkLst>
          <pc:docMk/>
          <pc:sldMk cId="2317502127" sldId="263"/>
        </pc:sldMkLst>
        <pc:spChg chg="mod">
          <ac:chgData name="Fake Test User" userId="SID-0" providerId="Test" clId="FakeClientId" dt="2019-08-09T06:22:57.220" v="32" actId="790"/>
          <ac:spMkLst>
            <pc:docMk/>
            <pc:sldMk cId="2317502127" sldId="263"/>
            <ac:spMk id="2" creationId="{00000000-0000-0000-0000-000000000000}"/>
          </ac:spMkLst>
        </pc:spChg>
        <pc:spChg chg="mod">
          <ac:chgData name="Fake Test User" userId="SID-0" providerId="Test" clId="FakeClientId" dt="2019-09-23T03:11:44.759" v="106" actId="2711"/>
          <ac:spMkLst>
            <pc:docMk/>
            <pc:sldMk cId="2317502127" sldId="263"/>
            <ac:spMk id="3" creationId="{00000000-0000-0000-0000-000000000000}"/>
          </ac:spMkLst>
        </pc:spChg>
        <pc:spChg chg="mod">
          <ac:chgData name="Fake Test User" userId="SID-0" providerId="Test" clId="FakeClientId" dt="2019-09-23T03:12:17.355" v="108" actId="2711"/>
          <ac:spMkLst>
            <pc:docMk/>
            <pc:sldMk cId="2317502127" sldId="263"/>
            <ac:spMk id="4" creationId="{00000000-0000-0000-0000-000000000000}"/>
          </ac:spMkLst>
        </pc:spChg>
        <pc:spChg chg="mod">
          <ac:chgData name="Fake Test User" userId="SID-0" providerId="Test" clId="FakeClientId" dt="2019-09-23T03:12:45.472" v="109" actId="2711"/>
          <ac:spMkLst>
            <pc:docMk/>
            <pc:sldMk cId="2317502127" sldId="263"/>
            <ac:spMk id="8" creationId="{00000000-0000-0000-0000-000000000000}"/>
          </ac:spMkLst>
        </pc:spChg>
        <pc:spChg chg="mod">
          <ac:chgData name="Fake Test User" userId="SID-0" providerId="Test" clId="FakeClientId" dt="2019-09-23T03:11:50.368" v="107" actId="2711"/>
          <ac:spMkLst>
            <pc:docMk/>
            <pc:sldMk cId="2317502127" sldId="263"/>
            <ac:spMk id="9" creationId="{00000000-0000-0000-0000-000000000000}"/>
          </ac:spMkLst>
        </pc:spChg>
      </pc:sldChg>
      <pc:sldChg chg="modSp mod addCm delCm modNotes">
        <pc:chgData name="Fake Test User" userId="SID-0" providerId="Test" clId="FakeClientId" dt="2019-09-23T03:11:29.572" v="105" actId="2711"/>
        <pc:sldMkLst>
          <pc:docMk/>
          <pc:sldMk cId="1531532291" sldId="264"/>
        </pc:sldMkLst>
        <pc:spChg chg="mod">
          <ac:chgData name="Fake Test User" userId="SID-0" providerId="Test" clId="FakeClientId" dt="2019-09-23T03:11:29.572" v="105" actId="2711"/>
          <ac:spMkLst>
            <pc:docMk/>
            <pc:sldMk cId="1531532291" sldId="264"/>
            <ac:spMk id="2" creationId="{00000000-0000-0000-0000-000000000000}"/>
          </ac:spMkLst>
        </pc:spChg>
        <pc:spChg chg="mod">
          <ac:chgData name="Fake Test User" userId="SID-0" providerId="Test" clId="FakeClientId" dt="2019-09-23T03:11:23.385" v="104" actId="2711"/>
          <ac:spMkLst>
            <pc:docMk/>
            <pc:sldMk cId="1531532291" sldId="264"/>
            <ac:spMk id="3" creationId="{00000000-0000-0000-0000-000000000000}"/>
          </ac:spMkLst>
        </pc:spChg>
        <pc:picChg chg="mod">
          <ac:chgData name="Fake Test User" userId="SID-0" providerId="Test" clId="FakeClientId" dt="2019-08-09T06:28:29.091" v="40" actId="14826"/>
          <ac:picMkLst>
            <pc:docMk/>
            <pc:sldMk cId="1531532291" sldId="264"/>
            <ac:picMk id="5" creationId="{00000000-0000-0000-0000-000000000000}"/>
          </ac:picMkLst>
        </pc:picChg>
        <pc:cmChg chg="add del">
          <pc:chgData name="Fake Test User" userId="SID-0" providerId="Test" clId="FakeClientId" dt="2019-08-09T06:28:41.763" v="42" actId="1589"/>
          <pc:cmMkLst>
            <pc:docMk/>
            <pc:sldMk cId="1531532291" sldId="264"/>
            <pc:cmMk authorId="2" idx="1"/>
          </pc:cmMkLst>
        </pc:cmChg>
      </pc:sldChg>
      <pc:sldMasterChg chg="modSp mod modSldLayout">
        <pc:chgData name="Fake Test User" userId="SID-0" providerId="Test" clId="FakeClientId" dt="2019-08-09T06:20:34.728" v="20" actId="2711"/>
        <pc:sldMasterMkLst>
          <pc:docMk/>
          <pc:sldMasterMk cId="946754946" sldId="2147483660"/>
        </pc:sldMasterMkLst>
        <pc:spChg chg="mod">
          <ac:chgData name="Fake Test User" userId="SID-0" providerId="Test" clId="FakeClientId" dt="2019-08-09T06:17:50.957" v="6" actId="790"/>
          <ac:spMkLst>
            <pc:docMk/>
            <pc:sldMasterMk cId="94675494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9-08-09T06:17:50.957" v="6" actId="790"/>
          <ac:spMkLst>
            <pc:docMk/>
            <pc:sldMasterMk cId="94675494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9-08-09T06:17:50.957" v="6" actId="790"/>
          <ac:spMkLst>
            <pc:docMk/>
            <pc:sldMasterMk cId="94675494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9-08-09T06:17:50.957" v="6" actId="790"/>
          <ac:spMkLst>
            <pc:docMk/>
            <pc:sldMasterMk cId="94675494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9-08-09T06:17:50.957" v="6" actId="790"/>
          <ac:spMkLst>
            <pc:docMk/>
            <pc:sldMasterMk cId="946754946" sldId="2147483660"/>
            <ac:spMk id="6" creationId="{00000000-0000-0000-0000-000000000000}"/>
          </ac:spMkLst>
        </pc:spChg>
        <pc:sldLayoutChg chg="modSp mod">
          <pc:chgData name="Fake Test User" userId="SID-0" providerId="Test" clId="FakeClientId" dt="2019-08-09T06:18:34.611" v="8" actId="790"/>
          <pc:sldLayoutMkLst>
            <pc:docMk/>
            <pc:sldMasterMk cId="946754946" sldId="2147483660"/>
            <pc:sldLayoutMk cId="1718549498" sldId="2147483661"/>
          </pc:sldLayoutMkLst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18:34.611" v="8" actId="790"/>
            <ac:spMkLst>
              <pc:docMk/>
              <pc:sldMasterMk cId="946754946" sldId="2147483660"/>
              <pc:sldLayoutMk cId="1718549498" sldId="2147483661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01.094" v="9" actId="790"/>
          <pc:sldLayoutMkLst>
            <pc:docMk/>
            <pc:sldMasterMk cId="946754946" sldId="2147483660"/>
            <pc:sldLayoutMk cId="2185836540" sldId="2147483662"/>
          </pc:sldLayoutMkLst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19:01.094" v="9" actId="790"/>
            <ac:spMkLst>
              <pc:docMk/>
              <pc:sldMasterMk cId="946754946" sldId="2147483660"/>
              <pc:sldLayoutMk cId="2185836540" sldId="2147483662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24.030" v="11" actId="790"/>
          <pc:sldLayoutMkLst>
            <pc:docMk/>
            <pc:sldMasterMk cId="946754946" sldId="2147483660"/>
            <pc:sldLayoutMk cId="1335655537" sldId="2147483663"/>
          </pc:sldLayoutMkLst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19:24.030" v="11" actId="790"/>
            <ac:spMkLst>
              <pc:docMk/>
              <pc:sldMasterMk cId="946754946" sldId="2147483660"/>
              <pc:sldLayoutMk cId="1335655537" sldId="2147483663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32.906" v="12" actId="790"/>
          <pc:sldLayoutMkLst>
            <pc:docMk/>
            <pc:sldMasterMk cId="946754946" sldId="2147483660"/>
            <pc:sldLayoutMk cId="3328223887" sldId="2147483664"/>
          </pc:sldLayoutMkLst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8" creationId="{00000000-0000-0000-0000-000000000000}"/>
            </ac:spMkLst>
          </pc:spChg>
          <pc:spChg chg="mod">
            <ac:chgData name="Fake Test User" userId="SID-0" providerId="Test" clId="FakeClientId" dt="2019-08-09T06:19:32.906" v="12" actId="790"/>
            <ac:spMkLst>
              <pc:docMk/>
              <pc:sldMasterMk cId="946754946" sldId="2147483660"/>
              <pc:sldLayoutMk cId="3328223887" sldId="2147483664"/>
              <ac:spMk id="9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42.300" v="13" actId="790"/>
          <pc:sldLayoutMkLst>
            <pc:docMk/>
            <pc:sldMasterMk cId="946754946" sldId="2147483660"/>
            <pc:sldLayoutMk cId="3606029816" sldId="2147483665"/>
          </pc:sldLayoutMkLst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9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10" creationId="{00000000-0000-0000-0000-000000000000}"/>
            </ac:spMkLst>
          </pc:spChg>
          <pc:spChg chg="mod">
            <ac:chgData name="Fake Test User" userId="SID-0" providerId="Test" clId="FakeClientId" dt="2019-08-09T06:19:42.300" v="13" actId="790"/>
            <ac:spMkLst>
              <pc:docMk/>
              <pc:sldMasterMk cId="946754946" sldId="2147483660"/>
              <pc:sldLayoutMk cId="3606029816" sldId="2147483665"/>
              <ac:spMk id="11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51.590" v="14" actId="790"/>
          <pc:sldLayoutMkLst>
            <pc:docMk/>
            <pc:sldMasterMk cId="946754946" sldId="2147483660"/>
            <pc:sldLayoutMk cId="100814485" sldId="2147483666"/>
          </pc:sldLayoutMkLst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19:51.590" v="14" actId="790"/>
            <ac:spMkLst>
              <pc:docMk/>
              <pc:sldMasterMk cId="946754946" sldId="2147483660"/>
              <pc:sldLayoutMk cId="100814485" sldId="2147483666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19:58.277" v="15" actId="790"/>
          <pc:sldLayoutMkLst>
            <pc:docMk/>
            <pc:sldMasterMk cId="946754946" sldId="2147483660"/>
            <pc:sldLayoutMk cId="4037432058" sldId="2147483667"/>
          </pc:sldLayoutMkLst>
          <pc:spChg chg="mod">
            <ac:chgData name="Fake Test User" userId="SID-0" providerId="Test" clId="FakeClientId" dt="2019-08-09T06:19:58.277" v="15" actId="790"/>
            <ac:spMkLst>
              <pc:docMk/>
              <pc:sldMasterMk cId="946754946" sldId="2147483660"/>
              <pc:sldLayoutMk cId="4037432058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19:58.277" v="15" actId="790"/>
            <ac:spMkLst>
              <pc:docMk/>
              <pc:sldMasterMk cId="946754946" sldId="2147483660"/>
              <pc:sldLayoutMk cId="4037432058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19:58.277" v="15" actId="790"/>
            <ac:spMkLst>
              <pc:docMk/>
              <pc:sldMasterMk cId="946754946" sldId="2147483660"/>
              <pc:sldLayoutMk cId="4037432058" sldId="2147483667"/>
              <ac:spMk id="4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20:06.214" v="16" actId="790"/>
          <pc:sldLayoutMkLst>
            <pc:docMk/>
            <pc:sldMasterMk cId="946754946" sldId="2147483660"/>
            <pc:sldLayoutMk cId="1784193825" sldId="2147483668"/>
          </pc:sldLayoutMkLst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20:06.214" v="16" actId="790"/>
            <ac:spMkLst>
              <pc:docMk/>
              <pc:sldMasterMk cId="946754946" sldId="2147483660"/>
              <pc:sldLayoutMk cId="1784193825" sldId="2147483668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20:13.870" v="17" actId="790"/>
          <pc:sldLayoutMkLst>
            <pc:docMk/>
            <pc:sldMasterMk cId="946754946" sldId="2147483660"/>
            <pc:sldLayoutMk cId="3161095380" sldId="2147483669"/>
          </pc:sldLayoutMkLst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20:13.870" v="17" actId="790"/>
            <ac:spMkLst>
              <pc:docMk/>
              <pc:sldMasterMk cId="946754946" sldId="2147483660"/>
              <pc:sldLayoutMk cId="3161095380" sldId="2147483669"/>
              <ac:spMk id="7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20:21.760" v="18" actId="790"/>
          <pc:sldLayoutMkLst>
            <pc:docMk/>
            <pc:sldMasterMk cId="946754946" sldId="2147483660"/>
            <pc:sldLayoutMk cId="596921339" sldId="2147483670"/>
          </pc:sldLayoutMkLst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20:21.760" v="18" actId="790"/>
            <ac:spMkLst>
              <pc:docMk/>
              <pc:sldMasterMk cId="946754946" sldId="2147483660"/>
              <pc:sldLayoutMk cId="596921339" sldId="2147483670"/>
              <ac:spMk id="8" creationId="{00000000-0000-0000-0000-000000000000}"/>
            </ac:spMkLst>
          </pc:spChg>
        </pc:sldLayoutChg>
        <pc:sldLayoutChg chg="modSp mod">
          <pc:chgData name="Fake Test User" userId="SID-0" providerId="Test" clId="FakeClientId" dt="2019-08-09T06:20:34.728" v="20" actId="2711"/>
          <pc:sldLayoutMkLst>
            <pc:docMk/>
            <pc:sldMasterMk cId="946754946" sldId="2147483660"/>
            <pc:sldLayoutMk cId="1302266631" sldId="2147483671"/>
          </pc:sldLayoutMkLst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6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7" creationId="{00000000-0000-0000-0000-000000000000}"/>
            </ac:spMkLst>
          </pc:spChg>
          <pc:spChg chg="mod">
            <ac:chgData name="Fake Test User" userId="SID-0" providerId="Test" clId="FakeClientId" dt="2019-08-09T06:20:34.728" v="20" actId="2711"/>
            <ac:spMkLst>
              <pc:docMk/>
              <pc:sldMasterMk cId="946754946" sldId="2147483660"/>
              <pc:sldLayoutMk cId="1302266631" sldId="2147483671"/>
              <ac:spMk id="8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58CCC7E-18E5-4A82-92F1-3204F64FAE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D603C4C-9F4D-4370-AFD6-8F2AD2196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F7DA8-4E58-414D-BF79-1E09487C2FB3}" type="datetime1">
              <a:rPr lang="ko-KR" altLang="en-US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2021-11-26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3BFDC07-3467-48D7-8E7D-D1EC140CBB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BEA2832-4FBD-44B3-B54A-1A20E603B3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57A9D-788B-4B8C-A1ED-E5AF76C088CF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57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5A85-09E3-44C1-9D0B-EF068DDB3F41}" type="datetime1">
              <a:rPr lang="ko-KR" altLang="en-US" noProof="1" smtClean="0">
                <a:latin typeface="맑은 고딕" panose="020B0503020000020004" pitchFamily="50" charset="-127"/>
              </a:rPr>
              <a:t>2021-11-26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DF61EA0F-A667-4B49-8422-0062BC55E249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noProof="1" smtClean="0"/>
              <a:t>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10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2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634778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12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87424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13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95752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14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53692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15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10695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16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694533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17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42738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18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09109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19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7296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847168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20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688779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739143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22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74504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23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554874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24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783929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25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597129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26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156750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27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10532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3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31474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4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50642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5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61157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6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312934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7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33981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8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92494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noProof="1" dirty="0" smtClean="0"/>
              <a:pPr/>
              <a:t>9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81472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마스터 부제목 스타일 편집</a:t>
            </a:r>
            <a:endParaRPr lang="ko-KR" altLang="en-US" noProof="1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063532E-FCE7-41F2-A1D3-3E80C0B1206F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FFEF0-3104-43C6-9CB4-DC529D5DB0D2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1099592-BCFF-4E4F-8375-214344D5757E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416775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424C00-E5C1-429C-A552-4CDCF745A674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323308" y="2402237"/>
            <a:ext cx="5269424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1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9F89AB-C418-4B33-B392-67F39C42CA50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8" name="직사각형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45BDE-1766-46AA-9343-0A855DAF8A9C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1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4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AF6D6-7228-4B2E-AC55-629B03D2D76A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B41C57-F108-4254-9248-CA6710A9D0B5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68BAE6-145C-44DE-AB4F-E477CC5C4777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둘째 수준</a:t>
            </a:r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셋째 수준</a:t>
            </a:r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넷째 수준</a:t>
            </a:r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ko-KR" altLang="en-US" noProof="1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573257-B959-443E-B6BF-620CB01F8072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3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01850"/>
            <a:ext cx="3932237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4BCB98-D36E-44B3-BF16-0F6851259046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ko-KR" noProof="1" smtClean="0"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1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E05F190B-0788-4CF3-8B20-F90E17707D5A}" type="datetime1">
              <a:rPr lang="ko-KR" altLang="en-US" noProof="1" smtClean="0"/>
              <a:t>2021-11-26</a:t>
            </a:fld>
            <a:endParaRPr lang="ko-KR" altLang="en-US" noProof="1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/>
              <a:t>Master Audio AAA Sound Guide</a:t>
            </a:r>
            <a:endParaRPr lang="ko-KR" altLang="en-US" noProof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noProof="1"/>
              <a:t>c</a:t>
            </a:r>
            <a:r>
              <a:rPr lang="en-US" altLang="ko-KR" noProof="1" smtClean="0"/>
              <a:t>orner </a:t>
            </a:r>
            <a:r>
              <a:rPr lang="en-US" altLang="ko-KR" noProof="1"/>
              <a:t>s</a:t>
            </a:r>
            <a:r>
              <a:rPr lang="en-US" altLang="ko-KR" noProof="1" smtClean="0"/>
              <a:t>tudio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결과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9117" y="1878155"/>
            <a:ext cx="5758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이제 실행버튼을 누르면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저렇게 표시가 되며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background_main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재생되는 것을 확인 할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V 1.00 : volume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조절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9" y="1611455"/>
            <a:ext cx="11049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5" y="2019236"/>
            <a:ext cx="4924425" cy="3305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365" y="150882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460" y="4072137"/>
            <a:ext cx="4687330" cy="11588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810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 smtClean="0">
                <a:ea typeface="맑은 고딕" panose="020B0503020000020004" pitchFamily="50" charset="-127"/>
              </a:rPr>
              <a:t>(</a:t>
            </a:r>
            <a:r>
              <a:rPr lang="ko-KR" altLang="en-US" noProof="1" smtClean="0">
                <a:ea typeface="맑은 고딕" panose="020B0503020000020004" pitchFamily="50" charset="-127"/>
              </a:rPr>
              <a:t>기존의 </a:t>
            </a:r>
            <a:r>
              <a:rPr lang="en-US" altLang="ko-KR" noProof="1" smtClean="0">
                <a:ea typeface="맑은 고딕" panose="020B0503020000020004" pitchFamily="50" charset="-127"/>
              </a:rPr>
              <a:t>Audio Source </a:t>
            </a:r>
            <a:r>
              <a:rPr lang="ko-KR" altLang="en-US" noProof="1" smtClean="0">
                <a:ea typeface="맑은 고딕" panose="020B0503020000020004" pitchFamily="50" charset="-127"/>
              </a:rPr>
              <a:t>사용 </a:t>
            </a:r>
            <a:r>
              <a:rPr lang="en-US" altLang="ko-KR" noProof="1" smtClean="0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9117" y="1878154"/>
            <a:ext cx="575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창을 보면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Clip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없는 것을 확인 할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사용할 사운드를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“Drag” and “Drop”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넣어주자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2" y="1878154"/>
            <a:ext cx="4975267" cy="489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365" y="150882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0960" y="3446062"/>
            <a:ext cx="4674781" cy="7222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45" y="3380530"/>
            <a:ext cx="4244081" cy="1298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6663" y="3707773"/>
            <a:ext cx="78318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&lt;---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45" y="5842585"/>
            <a:ext cx="4581525" cy="73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9229" y="5426719"/>
            <a:ext cx="93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3973" y="6023484"/>
            <a:ext cx="1107961" cy="4185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7545088" y="5520131"/>
            <a:ext cx="444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아직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Bus(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설정하지 않았다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84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6240" y="1993444"/>
            <a:ext cx="575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Namespace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적어준다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5" y="150882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[Visual Studio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5" y="2035366"/>
            <a:ext cx="5049465" cy="4524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8" y="3545382"/>
            <a:ext cx="11718173" cy="7293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2812" y="4519707"/>
            <a:ext cx="11141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projectile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닿았을 때의 코드 부분에 위와 같은 코드를 적어준다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PlaySound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함수와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PlaySoundAndForget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함수가 있는 데 둘의 차이는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반환값이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없냐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차이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PlaySoundAndForget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매개변수에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인자는 재생하고자 하는 효과음 이름이고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인자는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volume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.(default : 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0~1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차이 값이다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이외에도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pitch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값이나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delay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값들을 설정 할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01795" y="6359611"/>
            <a:ext cx="980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https://www.dtdevtools.com/docs/masteraudio/TriggeringAudioCoding.htm#PlaySoundResult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5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4" y="1826839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재생결과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58" y="1889754"/>
            <a:ext cx="1104900" cy="266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4" y="2254207"/>
            <a:ext cx="6311890" cy="34546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7203" y="2718374"/>
            <a:ext cx="465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배경음악도 나오고 타격음도 나오는 것을 확인 할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4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4" y="1568330"/>
            <a:ext cx="61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발사체가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나간다면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라이플 같이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두두두두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28923" y="2521406"/>
            <a:ext cx="465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Monster_attack1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상세표시 클릭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3" y="2257054"/>
            <a:ext cx="6525075" cy="8980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4107" y="2441500"/>
            <a:ext cx="308725" cy="3511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4" y="3595301"/>
            <a:ext cx="6525075" cy="30361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8529" y="6193836"/>
            <a:ext cx="263417" cy="3470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7081323" y="3700421"/>
            <a:ext cx="465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Voices(Weight)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인걸 확인 할 수가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이거는 게임 실행 시 하나의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생성된다는 의미인데 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스킬을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여러 번 사용한다면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instace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밖에 없기 때문에 사운드와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싱크가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안 맞을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346" y="5607504"/>
            <a:ext cx="4653478" cy="9333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60919" y="6169123"/>
            <a:ext cx="1931578" cy="2563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029309" y="6169123"/>
            <a:ext cx="174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2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3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4" y="1568330"/>
            <a:ext cx="61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발사체가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빨리 나간다면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라이플 같이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두두두두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79117" y="4787829"/>
            <a:ext cx="465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더 줘서 게임 실행 시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생성해준다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하게 되면 많이 나가는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projectile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맞았을 때의 타이밍에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sound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맞게 나올 수 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3" y="2059859"/>
            <a:ext cx="6085802" cy="21579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2454" y="3780150"/>
            <a:ext cx="263417" cy="3470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19" y="4591435"/>
            <a:ext cx="4891548" cy="21471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00162" y="5077609"/>
            <a:ext cx="2046908" cy="15703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689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641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9630" y="1568330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6653" y="2824601"/>
            <a:ext cx="480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상단바에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Assets -&gt;Create-&gt;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클릭하면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Mixer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생성되며 이름을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Mixer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1" y="2140604"/>
            <a:ext cx="4299934" cy="2629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766" y="2962768"/>
            <a:ext cx="1496711" cy="4515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674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638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0886" y="1555139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5" y="2667825"/>
            <a:ext cx="4744987" cy="39471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44" y="2667825"/>
            <a:ext cx="6153150" cy="38924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7391" y="4296619"/>
            <a:ext cx="330878" cy="3257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22825" y="4650086"/>
            <a:ext cx="2914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“+” 2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클릭후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이름을 각각 </a:t>
            </a:r>
            <a:r>
              <a:rPr lang="en-US" altLang="ko-KR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랑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SFX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(Master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children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설정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0790" y="4751022"/>
            <a:ext cx="849291" cy="383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9784622" y="3175290"/>
            <a:ext cx="1792185" cy="30745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5259964" y="4429381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--&gt;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54274" y="2884415"/>
            <a:ext cx="105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생성된다</a:t>
            </a:r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27886" y="2227612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(before)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02836" y="2225261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(after)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7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4" y="1568330"/>
            <a:ext cx="643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9334" y="1568330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9343" y="5525699"/>
            <a:ext cx="438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SFX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밑에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클릭하여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echo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(= SFX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적용할꺼다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6" y="2297124"/>
            <a:ext cx="6153150" cy="38924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26591" y="5621930"/>
            <a:ext cx="422058" cy="2269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66111" y="1923348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9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642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8270" y="1564366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6947" y="6312674"/>
            <a:ext cx="514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Playlist Settings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Group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3163888"/>
            <a:ext cx="5323191" cy="3108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9070" y="2714645"/>
            <a:ext cx="48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(before)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069" y="5481886"/>
            <a:ext cx="4919917" cy="2351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79117" y="4533637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--&gt;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16" y="3163888"/>
            <a:ext cx="5516762" cy="31088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591" y="2714645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05716" y="2754601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(after)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1212" y="5541808"/>
            <a:ext cx="5145770" cy="2351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710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Asset Import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1515" y="1781431"/>
            <a:ext cx="4346507" cy="1186249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AutoNum type="arabicPeriod"/>
            </a:pPr>
            <a:r>
              <a:rPr lang="en-US" altLang="ko-KR" b="1" noProof="1" smtClean="0">
                <a:ea typeface="맑은 고딕" panose="020B0503020000020004" pitchFamily="50" charset="-127"/>
              </a:rPr>
              <a:t>“Unity</a:t>
            </a:r>
            <a:r>
              <a:rPr lang="ko-KR" altLang="en-US" b="1" noProof="1" smtClean="0">
                <a:ea typeface="맑은 고딕" panose="020B0503020000020004" pitchFamily="50" charset="-127"/>
              </a:rPr>
              <a:t>에서 열기</a:t>
            </a:r>
            <a:r>
              <a:rPr lang="en-US" altLang="ko-KR" b="1" noProof="1" smtClean="0">
                <a:ea typeface="맑은 고딕" panose="020B0503020000020004" pitchFamily="50" charset="-127"/>
              </a:rPr>
              <a:t>” </a:t>
            </a:r>
            <a:r>
              <a:rPr lang="ko-KR" altLang="en-US" b="1" noProof="1" smtClean="0">
                <a:ea typeface="맑은 고딕" panose="020B0503020000020004" pitchFamily="50" charset="-127"/>
              </a:rPr>
              <a:t>클릭 </a:t>
            </a:r>
            <a:endParaRPr lang="en-US" altLang="ko-KR" b="1" noProof="1" smtClean="0">
              <a:ea typeface="맑은 고딕" panose="020B0503020000020004" pitchFamily="50" charset="-127"/>
            </a:endParaRPr>
          </a:p>
          <a:p>
            <a:pPr marL="342900" indent="-342900" rtl="0">
              <a:buAutoNum type="arabicPeriod"/>
            </a:pPr>
            <a:r>
              <a:rPr lang="en-US" altLang="ko-KR" b="1" noProof="1" smtClean="0">
                <a:ea typeface="맑은 고딕" panose="020B0503020000020004" pitchFamily="50" charset="-127"/>
              </a:rPr>
              <a:t>Download </a:t>
            </a:r>
            <a:r>
              <a:rPr lang="ko-KR" altLang="en-US" b="1" noProof="1" smtClean="0">
                <a:ea typeface="맑은 고딕" panose="020B0503020000020004" pitchFamily="50" charset="-127"/>
              </a:rPr>
              <a:t>및 </a:t>
            </a:r>
            <a:r>
              <a:rPr lang="en-US" altLang="ko-KR" b="1" noProof="1" smtClean="0">
                <a:ea typeface="맑은 고딕" panose="020B0503020000020004" pitchFamily="50" charset="-127"/>
              </a:rPr>
              <a:t>import </a:t>
            </a:r>
            <a:r>
              <a:rPr lang="ko-KR" altLang="en-US" b="1" noProof="1" smtClean="0">
                <a:ea typeface="맑은 고딕" panose="020B0503020000020004" pitchFamily="50" charset="-127"/>
              </a:rPr>
              <a:t>  </a:t>
            </a:r>
            <a:endParaRPr lang="ko-KR" altLang="en-US" b="1" noProof="1">
              <a:ea typeface="맑은 고딕" panose="020B0503020000020004" pitchFamily="50" charset="-127"/>
            </a:endParaRPr>
          </a:p>
          <a:p>
            <a:pPr rtl="0"/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4" y="1560685"/>
            <a:ext cx="7457955" cy="14069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39" y="3319498"/>
            <a:ext cx="5324355" cy="3299511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7058420" y="4034353"/>
            <a:ext cx="4861731" cy="1896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noProof="1" smtClean="0">
                <a:ea typeface="맑은 고딕" panose="020B0503020000020004" pitchFamily="50" charset="-127"/>
              </a:rPr>
              <a:t>* </a:t>
            </a:r>
            <a:r>
              <a:rPr lang="ko-KR" altLang="en-US" sz="2800" b="1" noProof="1" smtClean="0">
                <a:ea typeface="맑은 고딕" panose="020B0503020000020004" pitchFamily="50" charset="-127"/>
              </a:rPr>
              <a:t>에셋을 </a:t>
            </a:r>
            <a:r>
              <a:rPr lang="en-US" altLang="ko-KR" sz="2800" b="1" noProof="1" smtClean="0">
                <a:ea typeface="맑은 고딕" panose="020B0503020000020004" pitchFamily="50" charset="-127"/>
              </a:rPr>
              <a:t>import </a:t>
            </a:r>
            <a:r>
              <a:rPr lang="ko-KR" altLang="en-US" sz="2800" b="1" noProof="1" smtClean="0">
                <a:ea typeface="맑은 고딕" panose="020B0503020000020004" pitchFamily="50" charset="-127"/>
              </a:rPr>
              <a:t>하면 다음과 같은 창이 나옴</a:t>
            </a:r>
            <a:r>
              <a:rPr lang="en-US" altLang="ko-KR" sz="2800" b="1" noProof="1" smtClean="0"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800" b="1" noProof="1" smtClean="0">
                <a:ea typeface="맑은 고딕" panose="020B0503020000020004" pitchFamily="50" charset="-127"/>
              </a:rPr>
              <a:t>이 창은 아래와 같이 열 수도 있음</a:t>
            </a:r>
            <a:r>
              <a:rPr lang="en-US" altLang="ko-KR" sz="2800" b="1" noProof="1" smtClean="0"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800" b="1" noProof="1" smtClean="0">
                <a:ea typeface="맑은 고딕" panose="020B0503020000020004" pitchFamily="50" charset="-127"/>
              </a:rPr>
              <a:t>(“Window -&gt; Master Audio -&gt; Welcome Window”)</a:t>
            </a: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641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9488" y="1538421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5827" y="6506954"/>
            <a:ext cx="665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Group Mixer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Group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실행 시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적용되어 나온다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0748" y="4231695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--&gt;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241" y="1988626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(before)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4107" y="1997480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(after)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4" y="2373714"/>
            <a:ext cx="4865490" cy="42443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8932" y="5965098"/>
            <a:ext cx="278534" cy="2050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92540" y="5516240"/>
            <a:ext cx="2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Bus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 이름을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“Attack Sound”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endParaRPr lang="en-US" altLang="ko-KR" sz="12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08" y="2426630"/>
            <a:ext cx="4711688" cy="3979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28175" y="5171605"/>
            <a:ext cx="1082657" cy="2727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6416499" y="6200050"/>
            <a:ext cx="1054443" cy="2359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861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타격음 재생 방법 </a:t>
            </a:r>
            <a:r>
              <a:rPr lang="en-US" altLang="ko-KR" noProof="1">
                <a:ea typeface="맑은 고딕" panose="020B0503020000020004" pitchFamily="50" charset="-127"/>
              </a:rPr>
              <a:t>(</a:t>
            </a:r>
            <a:r>
              <a:rPr lang="ko-KR" altLang="en-US" noProof="1">
                <a:ea typeface="맑은 고딕" panose="020B0503020000020004" pitchFamily="50" charset="-127"/>
              </a:rPr>
              <a:t>기존의 </a:t>
            </a:r>
            <a:r>
              <a:rPr lang="en-US" altLang="ko-KR" noProof="1">
                <a:ea typeface="맑은 고딕" panose="020B0503020000020004" pitchFamily="50" charset="-127"/>
              </a:rPr>
              <a:t>Audio Source </a:t>
            </a:r>
            <a:r>
              <a:rPr lang="ko-KR" altLang="en-US" noProof="1">
                <a:ea typeface="맑은 고딕" panose="020B0503020000020004" pitchFamily="50" charset="-127"/>
              </a:rPr>
              <a:t>사용 </a:t>
            </a:r>
            <a:r>
              <a:rPr lang="en-US" altLang="ko-KR" noProof="1">
                <a:ea typeface="맑은 고딕" panose="020B0503020000020004" pitchFamily="50" charset="-127"/>
              </a:rPr>
              <a:t>X)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641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타격음에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주고 싶다면 어떻게 해야 할까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??]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9488" y="1538421"/>
            <a:ext cx="26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6241" y="1988626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6470" y="3249632"/>
            <a:ext cx="4017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실행 시 </a:t>
            </a:r>
            <a:r>
              <a:rPr lang="en-US" altLang="ko-KR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재생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것을 눈으로 확인 할 수 있고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SFX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Echo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적용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되는지 확인이 가능하다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(Echo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하고 싶을 때 사용하면 좋을 듯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Echo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안 한다면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Add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안 해주고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 등록해주기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3" y="2357958"/>
            <a:ext cx="7091881" cy="42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3. Event Sounds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114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꺼졌을 때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배경음이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줄어들게 하는 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Snapshots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Sounds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6316" y="256910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(before)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3059729"/>
            <a:ext cx="6104765" cy="3209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5232" y="3553866"/>
            <a:ext cx="243268" cy="3037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39197" y="3978919"/>
            <a:ext cx="401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“+” 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클릭후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이름을 각각 </a:t>
            </a:r>
            <a:endParaRPr lang="en-US" altLang="ko-KR" sz="12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“Loud Sound”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“Quite Sound”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설정후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Quite Sound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BackGound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사운드를 줄임</a:t>
            </a:r>
            <a:endParaRPr lang="en-US" altLang="ko-KR" sz="12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7788" y="4255918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--&gt;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41" y="2860992"/>
            <a:ext cx="5300663" cy="34766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73128" y="2491544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[Audio Mixer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(after)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5306" y="4200538"/>
            <a:ext cx="802793" cy="2285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132031" y="3305930"/>
            <a:ext cx="793269" cy="274103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7590077" y="3923481"/>
            <a:ext cx="4017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여기서는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Loud Sound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된다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1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>
                <a:ea typeface="맑은 고딕" panose="020B0503020000020004" pitchFamily="50" charset="-127"/>
              </a:rPr>
              <a:t>3. Event Sounds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2" y="1568330"/>
            <a:ext cx="1182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꺼졌을 때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배경음이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줄어들게 하는 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--&gt; 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Snapshots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Sounds 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4516" y="2277315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Player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6415" y="3414352"/>
            <a:ext cx="401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Player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Sounds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추가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7552304" descr="EMB000050e448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79" t="62692" b="5106"/>
          <a:stretch>
            <a:fillRect/>
          </a:stretch>
        </p:blipFill>
        <p:spPr bwMode="auto">
          <a:xfrm>
            <a:off x="476241" y="2722582"/>
            <a:ext cx="5848359" cy="38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09775" y="3550737"/>
            <a:ext cx="2600325" cy="3735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767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>
                <a:ea typeface="맑은 고딕" panose="020B0503020000020004" pitchFamily="50" charset="-127"/>
              </a:rPr>
              <a:t>3. Event Sounds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2" y="1568330"/>
            <a:ext cx="1182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꺼졌을 때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배경음이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줄어들게 하는 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Snapshots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Sounds 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1154" y="2437225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(before)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63" y="2842852"/>
            <a:ext cx="5896841" cy="3195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6144" y="5162033"/>
            <a:ext cx="285751" cy="2878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7" y="2360905"/>
            <a:ext cx="5086714" cy="44970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00865" y="5171558"/>
            <a:ext cx="4017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To Active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“Disable”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선택후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Active Type</a:t>
            </a:r>
            <a:r>
              <a:rPr lang="ko-KR" altLang="en-US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“Unity Mixer Control”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Mixer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“Transition to Snapshot”</a:t>
            </a:r>
            <a:endParaRPr lang="en-US" altLang="ko-KR" sz="12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Snapshot = 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“Quite Sound(Mixer)</a:t>
            </a:r>
            <a:r>
              <a:rPr lang="ko-KR" altLang="en-US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r>
              <a:rPr lang="en-US" altLang="ko-KR" sz="12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7788" y="4255918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--&gt;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97543" y="5076308"/>
            <a:ext cx="4818232" cy="17054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815439" y="1964617"/>
            <a:ext cx="331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(after)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6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>
                <a:ea typeface="맑은 고딕" panose="020B0503020000020004" pitchFamily="50" charset="-127"/>
              </a:rPr>
              <a:t>3. Event Sounds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115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Active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꺼졌을 때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배경음이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줄어들게 하는 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Snapshots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Sounds 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479" y="2246252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[Player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2615584"/>
            <a:ext cx="5462992" cy="39770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46415" y="3414352"/>
            <a:ext cx="4017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Enable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되었을 때도 추가해 줘서 켜졌을 때는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소리가 커지게 설정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Transition Time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몇 초 있다가 소리가 변할 것인지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해주는 값이다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(ex. 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있다가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Quite Time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5325" y="2615584"/>
            <a:ext cx="5267326" cy="19087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5248275" y="5956664"/>
            <a:ext cx="371475" cy="2631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290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noProof="1">
                <a:ea typeface="맑은 고딕" panose="020B0503020000020004" pitchFamily="50" charset="-127"/>
              </a:rPr>
              <a:t>3. Event Sounds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1155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 할 때 소리 나게 하는 법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--&gt;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en-US" altLang="ko-KR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Sounds </a:t>
            </a:r>
            <a:r>
              <a:rPr lang="ko-KR" altLang="en-US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57350" y="7555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7553904" descr="EMB000050e44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9" t="9842" r="5519" b="8871"/>
          <a:stretch>
            <a:fillRect/>
          </a:stretch>
        </p:blipFill>
        <p:spPr bwMode="auto">
          <a:xfrm>
            <a:off x="7018264" y="2121527"/>
            <a:ext cx="4424320" cy="75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206143" y="3900881"/>
            <a:ext cx="4152552" cy="39428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51172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38125408" descr="EMB000050e448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7" t="22847" r="5519" b="42947"/>
          <a:stretch>
            <a:fillRect/>
          </a:stretch>
        </p:blipFill>
        <p:spPr bwMode="auto">
          <a:xfrm>
            <a:off x="363363" y="2462781"/>
            <a:ext cx="5535154" cy="415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95300" y="6111963"/>
            <a:ext cx="5295899" cy="4031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578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>
                <a:ea typeface="맑은 고딕" panose="020B0503020000020004" pitchFamily="50" charset="-127"/>
              </a:rPr>
              <a:t>유튜브 링크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63" y="1568330"/>
            <a:ext cx="11552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Master Audio AAA ]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Audio: Integrating with Unity 5 Audio Mixer! (HD)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https://www.youtube.com/watch?v=aX5HVTrEDzA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Audio AAA : 05- Background Music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https://www.youtube.com/watch?v=SS17yIdT9K8&amp;t=346s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48075" y="-11517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57350" y="7555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-51172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0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36661" y="1577546"/>
            <a:ext cx="5632917" cy="49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noProof="1" smtClean="0">
                <a:ea typeface="맑은 고딕" panose="020B0503020000020004" pitchFamily="50" charset="-127"/>
              </a:rPr>
              <a:t>1. </a:t>
            </a:r>
            <a:r>
              <a:rPr lang="ko-KR" altLang="en-US" sz="1400" b="1" noProof="1" smtClean="0">
                <a:ea typeface="맑은 고딕" panose="020B0503020000020004" pitchFamily="50" charset="-127"/>
              </a:rPr>
              <a:t>아래의 방법으로 </a:t>
            </a:r>
            <a:r>
              <a:rPr lang="en-US" altLang="ko-KR" sz="1400" b="1" noProof="1" smtClean="0">
                <a:ea typeface="맑은 고딕" panose="020B0503020000020004" pitchFamily="50" charset="-127"/>
              </a:rPr>
              <a:t>Master Audio Manager</a:t>
            </a:r>
            <a:r>
              <a:rPr lang="ko-KR" altLang="en-US" sz="1400" b="1" noProof="1" smtClean="0">
                <a:ea typeface="맑은 고딕" panose="020B0503020000020004" pitchFamily="50" charset="-127"/>
              </a:rPr>
              <a:t>을 킨다</a:t>
            </a:r>
            <a:r>
              <a:rPr lang="en-US" altLang="ko-KR" sz="1400" b="1" noProof="1" smtClean="0"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noProof="1" smtClean="0">
                <a:ea typeface="맑은 고딕" panose="020B0503020000020004" pitchFamily="50" charset="-127"/>
              </a:rPr>
              <a:t>(“Window -&gt; Master Audio -&gt;Master Audio Manager”)</a:t>
            </a:r>
          </a:p>
          <a:p>
            <a:r>
              <a:rPr lang="en-US" altLang="ko-KR" sz="1400" b="1" noProof="1" smtClean="0">
                <a:ea typeface="맑은 고딕" panose="020B0503020000020004" pitchFamily="50" charset="-127"/>
              </a:rPr>
              <a:t>2. </a:t>
            </a:r>
            <a:r>
              <a:rPr lang="ko-KR" altLang="en-US" sz="1400" b="1" noProof="1" smtClean="0">
                <a:ea typeface="맑은 고딕" panose="020B0503020000020004" pitchFamily="50" charset="-127"/>
              </a:rPr>
              <a:t>그러면 왼쪽과 사진과 같이 </a:t>
            </a:r>
            <a:r>
              <a:rPr lang="en-US" altLang="ko-KR" sz="1400" b="1" noProof="1" smtClean="0">
                <a:ea typeface="맑은 고딕" panose="020B0503020000020004" pitchFamily="50" charset="-127"/>
              </a:rPr>
              <a:t>Manager </a:t>
            </a:r>
            <a:r>
              <a:rPr lang="ko-KR" altLang="en-US" sz="1400" b="1" noProof="1" smtClean="0">
                <a:ea typeface="맑은 고딕" panose="020B0503020000020004" pitchFamily="50" charset="-127"/>
              </a:rPr>
              <a:t>창이 열리는 데 여기서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“Master Audio prefab” </a:t>
            </a:r>
            <a:r>
              <a:rPr lang="ko-KR" altLang="en-US" sz="1400" b="1" noProof="1" smtClean="0">
                <a:ea typeface="맑은 고딕" panose="020B0503020000020004" pitchFamily="50" charset="-127"/>
              </a:rPr>
              <a:t>과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“Playlist Condtroller prefab”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둘다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“Create”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버튼 클릭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!! </a:t>
            </a:r>
          </a:p>
          <a:p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2" y="1411742"/>
            <a:ext cx="5381625" cy="51291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1081" y="2351902"/>
            <a:ext cx="1087396" cy="499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1081" y="3111318"/>
            <a:ext cx="1087396" cy="499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5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36661" y="1577546"/>
            <a:ext cx="5632917" cy="49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3" y="1577545"/>
            <a:ext cx="4970818" cy="51527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3342" y="6290881"/>
            <a:ext cx="4341339" cy="499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855549" y="5453449"/>
            <a:ext cx="5632917" cy="1404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결과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Hierarchy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창에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“MasterAudio”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프리팹과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“PlaylistController”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프리팹이 생성된다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36661" y="1577546"/>
            <a:ext cx="5632917" cy="49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9604" y="1707291"/>
            <a:ext cx="5632917" cy="2351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“MasterAudio”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프리팹을 눌러보면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Inspector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창에 왼쪽과 같이 나타나게 되는 데 여기서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Playlist Settings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에서 초록색 박스 친 부분에 아직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Playlist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가 없다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r>
              <a:rPr lang="en-US" altLang="ko-KR" sz="1400" b="1" noProof="1" smtClean="0">
                <a:solidFill>
                  <a:srgbClr val="00B050"/>
                </a:solidFill>
                <a:ea typeface="맑은 고딕" panose="020B0503020000020004" pitchFamily="50" charset="-127"/>
              </a:rPr>
              <a:t>“Add”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버튼을 클릭하여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Playlist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만들자</a:t>
            </a:r>
            <a:r>
              <a:rPr lang="en-US" altLang="ko-KR" sz="1400" b="1" noProof="1">
                <a:solidFill>
                  <a:schemeClr val="tx1"/>
                </a:solidFill>
                <a:ea typeface="맑은 고딕" panose="020B0503020000020004" pitchFamily="50" charset="-127"/>
              </a:rPr>
              <a:t>.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75" y="1404551"/>
            <a:ext cx="4924425" cy="5453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475" y="3345853"/>
            <a:ext cx="5008486" cy="3416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05581" y="5873579"/>
            <a:ext cx="4643068" cy="4530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446" y="4481921"/>
            <a:ext cx="4443585" cy="2154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360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336661" y="1577546"/>
            <a:ext cx="5632917" cy="49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649604" y="1707291"/>
            <a:ext cx="5632917" cy="2351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Playlist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이름을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“Song for BackGround”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로 하고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아래와 같이 배경음악에 사용할 음악파일들을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“Drag” “Drop”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으로 넣어준다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endParaRPr lang="en-US" altLang="ko-KR" sz="28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44" y="4884741"/>
            <a:ext cx="4702004" cy="1779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95" y="1454375"/>
            <a:ext cx="4559286" cy="5209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795" y="4118919"/>
            <a:ext cx="4559286" cy="2545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4434" y="6314302"/>
            <a:ext cx="4272366" cy="4530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4434" y="4883806"/>
            <a:ext cx="4272366" cy="2154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4552" y="2688423"/>
            <a:ext cx="4272366" cy="2154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94199" y="4596937"/>
            <a:ext cx="52390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1. 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200" y="6098858"/>
            <a:ext cx="52390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2</a:t>
            </a:r>
            <a:r>
              <a:rPr lang="en-US" altLang="ko-KR" b="1" dirty="0" smtClean="0">
                <a:solidFill>
                  <a:srgbClr val="00B050"/>
                </a:solidFill>
              </a:rPr>
              <a:t>. 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3791" y="6356176"/>
            <a:ext cx="719153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&lt;---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8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9117" y="1562930"/>
            <a:ext cx="5632917" cy="49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“Sound for BackGround”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라는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Playlist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에 왼쪽 사진과 같이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개의 배경음악이 들어가는데 일단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background_main, background_general, background_helious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순으로 넣어줬기 때문에 </a:t>
            </a:r>
            <a:r>
              <a:rPr lang="ko-KR" altLang="en-US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그 순서대로 재생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이 된다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.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그 순서대로 재생될 때 각각의 배경음악의 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“start time”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을 설정 할 수 있는데 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noProof="1" smtClean="0">
                <a:solidFill>
                  <a:srgbClr val="00B050"/>
                </a:solidFill>
                <a:ea typeface="맑은 고딕" panose="020B0503020000020004" pitchFamily="50" charset="-127"/>
              </a:rPr>
              <a:t>Beginning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 :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처음부터 재생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noProof="1" smtClean="0">
                <a:solidFill>
                  <a:srgbClr val="00B050"/>
                </a:solidFill>
                <a:ea typeface="맑은 고딕" panose="020B0503020000020004" pitchFamily="50" charset="-127"/>
              </a:rPr>
              <a:t>Specific Time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내가 설정한 특정 시간에서 재생</a:t>
            </a:r>
            <a:endParaRPr lang="en-US" altLang="ko-KR" sz="1400" b="1" noProof="1" smtClean="0">
              <a:solidFill>
                <a:schemeClr val="tx1"/>
              </a:solidFill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noProof="1" smtClean="0">
                <a:solidFill>
                  <a:srgbClr val="00B050"/>
                </a:solidFill>
                <a:ea typeface="맑은 고딕" panose="020B0503020000020004" pitchFamily="50" charset="-127"/>
              </a:rPr>
              <a:t>Random Time</a:t>
            </a:r>
            <a:r>
              <a:rPr lang="en-US" altLang="ko-KR" sz="1400" b="1" noProof="1" smtClean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내가 설정한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Min, Max Time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내에서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random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으로 </a:t>
            </a:r>
            <a:r>
              <a:rPr lang="en-US" altLang="ko-KR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start time </a:t>
            </a:r>
            <a:r>
              <a:rPr lang="ko-KR" altLang="en-US" sz="1400" b="1" noProof="1" smtClean="0">
                <a:solidFill>
                  <a:schemeClr val="tx1"/>
                </a:solidFill>
                <a:ea typeface="맑은 고딕" panose="020B0503020000020004" pitchFamily="50" charset="-127"/>
              </a:rPr>
              <a:t>설정 후 재생 </a:t>
            </a:r>
            <a:endParaRPr lang="en-US" altLang="ko-KR" sz="2800" b="1" noProof="1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marL="971550" lvl="1" indent="-285750"/>
            <a:endParaRPr lang="en-US" altLang="ko-KR" sz="700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noProof="1" smtClean="0"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1425145"/>
            <a:ext cx="5063198" cy="5101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93772" y="2438936"/>
            <a:ext cx="2875006" cy="2154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2693772" y="3975685"/>
            <a:ext cx="2875005" cy="431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693772" y="5627372"/>
            <a:ext cx="2875006" cy="5592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1" name="아래쪽 화살표 20"/>
          <p:cNvSpPr/>
          <p:nvPr/>
        </p:nvSpPr>
        <p:spPr>
          <a:xfrm>
            <a:off x="44278" y="2170006"/>
            <a:ext cx="497342" cy="3782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0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1425145"/>
            <a:ext cx="5063198" cy="5101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93772" y="2321276"/>
            <a:ext cx="304801" cy="2154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1" name="아래쪽 화살표 20"/>
          <p:cNvSpPr/>
          <p:nvPr/>
        </p:nvSpPr>
        <p:spPr>
          <a:xfrm>
            <a:off x="44278" y="2170006"/>
            <a:ext cx="497342" cy="3782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14768" y="1631092"/>
            <a:ext cx="5758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 재생을 원한다면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Loop Clip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하면 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Case1 : “</a:t>
            </a:r>
            <a:r>
              <a:rPr lang="en-US" altLang="ko-KR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background_main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만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Loop Clip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배경음악만 반복 재생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Case2 : “</a:t>
            </a:r>
            <a:r>
              <a:rPr lang="en-US" altLang="ko-KR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background_general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만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Loop </a:t>
            </a:r>
            <a:r>
              <a:rPr lang="ko-KR" altLang="en-US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</a:t>
            </a:r>
            <a:endParaRPr lang="en-US" altLang="ko-KR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background_main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재생후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background_general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10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 시점에서 재생하고 끝났으면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background_general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처음부터 반복재생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배경음악이 하나뿐이고 그것만 반복재생 해야 된다면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playlist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한 개의 음악만 넣고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Loop Clip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 하면 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8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1. Background Sound </a:t>
            </a:r>
            <a:r>
              <a:rPr lang="ko-KR" altLang="en-US" noProof="1" smtClean="0">
                <a:ea typeface="맑은 고딕" panose="020B0503020000020004" pitchFamily="50" charset="-127"/>
              </a:rPr>
              <a:t>재생 방법 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471" y="5548029"/>
            <a:ext cx="550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PlaylistController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“Song for </a:t>
            </a:r>
            <a:r>
              <a:rPr lang="en-US" altLang="ko-KR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initial Playlist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Create Playlist Controller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클릭한다면 마지막 으로 할당한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playlist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재생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5" y="1804086"/>
            <a:ext cx="5172590" cy="36658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83" y="1804086"/>
            <a:ext cx="4979001" cy="1634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145" y="1356649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MasterAudio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2783" y="142350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PlaylistController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Inspector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8399909" y="3578412"/>
            <a:ext cx="497342" cy="1183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41837" y="3297781"/>
            <a:ext cx="1820563" cy="35158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83" y="4836640"/>
            <a:ext cx="4867275" cy="15147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60445" y="6426543"/>
            <a:ext cx="550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요렇게 알아서 바뀜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1098" y="5469924"/>
            <a:ext cx="2820026" cy="2627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8270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909703_TF02923944" id="{E39B9DA7-608D-440B-A673-5271B8D8A3D9}" vid="{81730434-212A-4DAB-BE5E-F113D1C295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970C04F-E7AC-41AB-9C6D-1B1BB88BFF7F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563</TotalTime>
  <Words>1440</Words>
  <Application>Microsoft Office PowerPoint</Application>
  <PresentationFormat>와이드스크린</PresentationFormat>
  <Paragraphs>211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Segoe UI</vt:lpstr>
      <vt:lpstr>WelcomeDoc</vt:lpstr>
      <vt:lpstr>Master Audio AAA Sound Guide</vt:lpstr>
      <vt:lpstr>Asset Import</vt:lpstr>
      <vt:lpstr>1. Background Sound 재생 방법 </vt:lpstr>
      <vt:lpstr>1. Background Sound 재생 방법 </vt:lpstr>
      <vt:lpstr>1. Background Sound 재생 방법 </vt:lpstr>
      <vt:lpstr>1. Background Sound 재생 방법 </vt:lpstr>
      <vt:lpstr>1. Background Sound 재생 방법 </vt:lpstr>
      <vt:lpstr>1. Background Sound 재생 방법 </vt:lpstr>
      <vt:lpstr>1. Background Sound 재생 방법 </vt:lpstr>
      <vt:lpstr>1. Background Sound 재생 결과 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2. 타격음 재생 방법 (기존의 Audio Source 사용 X)</vt:lpstr>
      <vt:lpstr>3. Event Sounds</vt:lpstr>
      <vt:lpstr>3. Event Sounds</vt:lpstr>
      <vt:lpstr>3. Event Sounds</vt:lpstr>
      <vt:lpstr>3. Event Sounds</vt:lpstr>
      <vt:lpstr>3. Event Sounds</vt:lpstr>
      <vt:lpstr>유튜브 링크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Audio AAA Sound Guide</dc:title>
  <dc:creator>Microsoft 계정</dc:creator>
  <cp:keywords/>
  <cp:lastModifiedBy>Microsoft 계정</cp:lastModifiedBy>
  <cp:revision>42</cp:revision>
  <dcterms:created xsi:type="dcterms:W3CDTF">2021-11-25T12:09:41Z</dcterms:created>
  <dcterms:modified xsi:type="dcterms:W3CDTF">2021-11-26T14:11:18Z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